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8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47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85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12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57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6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67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20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17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90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5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01F0-4434-46A5-92E4-366A4924E885}" type="datetimeFigureOut">
              <a:rPr lang="es-ES" smtClean="0"/>
              <a:t>22/10/2014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3CBCC-AD41-4CED-BAC9-18A31E4EE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29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WEB 2.0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30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término Web 2.0 nació a mediados de 2004 y creció hasta ser portada de los principales semanarios mundiales </a:t>
            </a:r>
            <a:r>
              <a:rPr lang="es-ES" dirty="0" smtClean="0"/>
              <a:t>(2006) </a:t>
            </a:r>
          </a:p>
        </p:txBody>
      </p:sp>
    </p:spTree>
    <p:extLst>
      <p:ext uri="{BB962C8B-B14F-4D97-AF65-F5344CB8AC3E}">
        <p14:creationId xmlns:p14="http://schemas.microsoft.com/office/powerpoint/2010/main" val="15705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838200" y="2690335"/>
            <a:ext cx="10515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Este fenómeno tecno-social se popularizó a partir de sus aplicaciones más representativas, Wikipedia, YouTube, </a:t>
            </a:r>
            <a:r>
              <a:rPr lang="es-ES" sz="2800" dirty="0" err="1" smtClean="0"/>
              <a:t>Flickr</a:t>
            </a:r>
            <a:r>
              <a:rPr lang="es-ES" sz="2800" dirty="0" smtClean="0"/>
              <a:t>, </a:t>
            </a:r>
            <a:r>
              <a:rPr lang="es-ES" sz="2800" dirty="0" err="1" smtClean="0"/>
              <a:t>WordPress</a:t>
            </a:r>
            <a:r>
              <a:rPr lang="es-ES" sz="2800" dirty="0" smtClean="0"/>
              <a:t>, </a:t>
            </a:r>
            <a:r>
              <a:rPr lang="es-ES" sz="2800" dirty="0" err="1" smtClean="0"/>
              <a:t>Blogger</a:t>
            </a:r>
            <a:r>
              <a:rPr lang="es-ES" sz="2800" dirty="0" smtClean="0"/>
              <a:t>, MySpace, Facebook, </a:t>
            </a:r>
            <a:r>
              <a:rPr lang="es-ES" sz="2800" dirty="0" err="1" smtClean="0"/>
              <a:t>OhMyNews</a:t>
            </a:r>
            <a:r>
              <a:rPr lang="es-ES" sz="2800" dirty="0" smtClean="0"/>
              <a:t>, y de la sobreoferta de cientos de herramientas intentando captar usuarios / generadores de contenidos.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4821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Siete principios constitutivos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 err="1"/>
              <a:t>World</a:t>
            </a:r>
            <a:r>
              <a:rPr lang="es-ES" dirty="0"/>
              <a:t> Wide Web como plataforma de </a:t>
            </a:r>
            <a:r>
              <a:rPr lang="es-ES" dirty="0" smtClean="0"/>
              <a:t>trabajo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fortalecimiento de la inteligencia </a:t>
            </a:r>
            <a:r>
              <a:rPr lang="es-ES" dirty="0" smtClean="0"/>
              <a:t>colectiva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/>
              <a:t>L</a:t>
            </a:r>
            <a:r>
              <a:rPr lang="es-ES" dirty="0" smtClean="0"/>
              <a:t>a gestión</a:t>
            </a:r>
            <a:r>
              <a:rPr lang="es-ES" dirty="0"/>
              <a:t> </a:t>
            </a:r>
            <a:r>
              <a:rPr lang="es-ES" dirty="0" smtClean="0"/>
              <a:t>de </a:t>
            </a:r>
            <a:r>
              <a:rPr lang="es-ES" dirty="0"/>
              <a:t>las bases de datos como competencia </a:t>
            </a:r>
            <a:r>
              <a:rPr lang="es-ES" dirty="0" smtClean="0"/>
              <a:t>básica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fin del ciclo de las actualizaciones de versiones del </a:t>
            </a:r>
            <a:r>
              <a:rPr lang="es-ES" dirty="0" smtClean="0"/>
              <a:t>software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/>
              <a:t>L</a:t>
            </a:r>
            <a:r>
              <a:rPr lang="es-ES" dirty="0" smtClean="0"/>
              <a:t>os </a:t>
            </a:r>
            <a:r>
              <a:rPr lang="es-ES" dirty="0"/>
              <a:t>modelos de programación ligera junto a la búsqueda de la </a:t>
            </a:r>
            <a:r>
              <a:rPr lang="es-ES" dirty="0" smtClean="0"/>
              <a:t>simplicidad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software no limitado a un solo </a:t>
            </a:r>
            <a:r>
              <a:rPr lang="es-ES" dirty="0" smtClean="0"/>
              <a:t>dispositivo. </a:t>
            </a:r>
            <a:endParaRPr lang="es-ES" dirty="0"/>
          </a:p>
          <a:p>
            <a:r>
              <a:rPr lang="es-ES" dirty="0"/>
              <a:t>L</a:t>
            </a:r>
            <a:r>
              <a:rPr lang="es-ES" dirty="0" smtClean="0"/>
              <a:t>as </a:t>
            </a:r>
            <a:r>
              <a:rPr lang="es-ES" dirty="0"/>
              <a:t>experiencias enriquecedoras de los usuarios. </a:t>
            </a:r>
          </a:p>
        </p:txBody>
      </p:sp>
    </p:spTree>
    <p:extLst>
      <p:ext uri="{BB962C8B-B14F-4D97-AF65-F5344CB8AC3E}">
        <p14:creationId xmlns:p14="http://schemas.microsoft.com/office/powerpoint/2010/main" val="42401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 El concepto </a:t>
            </a:r>
            <a:r>
              <a:rPr lang="es-ES" dirty="0" smtClean="0"/>
              <a:t> DE web 2.0 se </a:t>
            </a:r>
            <a:r>
              <a:rPr lang="es-ES" dirty="0"/>
              <a:t>ha asentado ya en el universo digital, mientras el mundo académico empieza a investigar seriamente el fenómeno y sus posibles implicancias y el mundo empresarial analiza el entorno en busca de un definitivo modelo de negocio.</a:t>
            </a:r>
          </a:p>
        </p:txBody>
      </p:sp>
    </p:spTree>
    <p:extLst>
      <p:ext uri="{BB962C8B-B14F-4D97-AF65-F5344CB8AC3E}">
        <p14:creationId xmlns:p14="http://schemas.microsoft.com/office/powerpoint/2010/main" val="22224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140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WEB 2.0</vt:lpstr>
      <vt:lpstr>Presentación de PowerPoint</vt:lpstr>
      <vt:lpstr>Presentación de PowerPoint</vt:lpstr>
      <vt:lpstr>Siete principios constitutivos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2.0</dc:title>
  <dc:creator>kryz</dc:creator>
  <cp:lastModifiedBy>kryz</cp:lastModifiedBy>
  <cp:revision>2</cp:revision>
  <dcterms:created xsi:type="dcterms:W3CDTF">2014-10-22T17:57:37Z</dcterms:created>
  <dcterms:modified xsi:type="dcterms:W3CDTF">2014-10-22T18:13:02Z</dcterms:modified>
</cp:coreProperties>
</file>